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F79C5FB-3DC7-4EE7-BDB5-586063BDE8E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449836-FD1E-4FBA-83EE-6AB77C2B23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9C5FB-3DC7-4EE7-BDB5-586063BDE8E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49836-FD1E-4FBA-83EE-6AB77C2B2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9C5FB-3DC7-4EE7-BDB5-586063BDE8E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49836-FD1E-4FBA-83EE-6AB77C2B2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9C5FB-3DC7-4EE7-BDB5-586063BDE8E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49836-FD1E-4FBA-83EE-6AB77C2B2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F79C5FB-3DC7-4EE7-BDB5-586063BDE8E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449836-FD1E-4FBA-83EE-6AB77C2B23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9C5FB-3DC7-4EE7-BDB5-586063BDE8E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6449836-FD1E-4FBA-83EE-6AB77C2B23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9C5FB-3DC7-4EE7-BDB5-586063BDE8E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6449836-FD1E-4FBA-83EE-6AB77C2B2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9C5FB-3DC7-4EE7-BDB5-586063BDE8E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49836-FD1E-4FBA-83EE-6AB77C2B23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9C5FB-3DC7-4EE7-BDB5-586063BDE8E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49836-FD1E-4FBA-83EE-6AB77C2B23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F79C5FB-3DC7-4EE7-BDB5-586063BDE8E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449836-FD1E-4FBA-83EE-6AB77C2B23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F79C5FB-3DC7-4EE7-BDB5-586063BDE8E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449836-FD1E-4FBA-83EE-6AB77C2B23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F79C5FB-3DC7-4EE7-BDB5-586063BDE8E4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6449836-FD1E-4FBA-83EE-6AB77C2B23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2413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Структура муниципального казенного учреждения </a:t>
            </a:r>
            <a:br>
              <a:rPr lang="ru-RU" sz="2000" dirty="0" smtClean="0"/>
            </a:br>
            <a:r>
              <a:rPr lang="en-US" sz="2000" dirty="0" smtClean="0"/>
              <a:t>“</a:t>
            </a:r>
            <a:r>
              <a:rPr lang="ru-RU" sz="2000" dirty="0" smtClean="0"/>
              <a:t>Центр бухгалтерского обслуживания и ресурсного обеспечения учреждений сферы образования  </a:t>
            </a:r>
            <a:r>
              <a:rPr lang="ru-RU" sz="2000" dirty="0" err="1" smtClean="0"/>
              <a:t>Старооскольского</a:t>
            </a:r>
            <a:r>
              <a:rPr lang="ru-RU" sz="2000" dirty="0" smtClean="0"/>
              <a:t> городского округа</a:t>
            </a:r>
            <a:r>
              <a:rPr lang="en-US" sz="2000" dirty="0" smtClean="0"/>
              <a:t>”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1628800"/>
            <a:ext cx="27363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Директор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996952"/>
            <a:ext cx="27363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Главный бухгалтер-начальник отдела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2996952"/>
            <a:ext cx="27363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Заместитель директора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2996952"/>
            <a:ext cx="27363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Главный специалист-юрисконсульт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979712" y="2132856"/>
            <a:ext cx="1008112" cy="72008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99992" y="2564904"/>
            <a:ext cx="0" cy="36004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940152" y="2132856"/>
            <a:ext cx="1224136" cy="72008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23528" y="5013176"/>
            <a:ext cx="158417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Отдел бухгалтерского учета и отчетности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051720" y="5013176"/>
            <a:ext cx="151216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Планово-финансовый отдел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79912" y="5013176"/>
            <a:ext cx="158417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Отдел централизованного хозяйственного обслуживания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508104" y="5013176"/>
            <a:ext cx="158417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Отдел контрактной службы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236296" y="5013176"/>
            <a:ext cx="158417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Отдел по оказанию методической помощи в области охраны труда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1259632" y="3861048"/>
            <a:ext cx="3168352" cy="1080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699792" y="3861048"/>
            <a:ext cx="1728192" cy="1080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427984" y="3861048"/>
            <a:ext cx="72008" cy="1080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427984" y="3861048"/>
            <a:ext cx="1872208" cy="1080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427984" y="3861048"/>
            <a:ext cx="3600400" cy="1080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755576" y="3861048"/>
            <a:ext cx="576064" cy="108012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</TotalTime>
  <Words>35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Литейная</vt:lpstr>
      <vt:lpstr>Структура муниципального казенного учреждения  “Центр бухгалтерского обслуживания и ресурсного обеспечения учреждений сферы образования  Старооскольского городского округа”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Sergey</dc:creator>
  <cp:lastModifiedBy>Sergey</cp:lastModifiedBy>
  <cp:revision>15</cp:revision>
  <dcterms:created xsi:type="dcterms:W3CDTF">2023-02-20T11:47:18Z</dcterms:created>
  <dcterms:modified xsi:type="dcterms:W3CDTF">2023-02-20T12:02:27Z</dcterms:modified>
</cp:coreProperties>
</file>